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2025-11-01T23:11:51Z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